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0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4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6E1-B39A-45AC-AD2E-0BD432413A29}" type="datetimeFigureOut">
              <a:rPr lang="fr-FR" smtClean="0"/>
              <a:t>21/03/2022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0464-4150-4D8B-B48A-3DF7037D7F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352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6E1-B39A-45AC-AD2E-0BD432413A29}" type="datetimeFigureOut">
              <a:rPr lang="fr-FR" smtClean="0"/>
              <a:t>21/03/2022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0464-4150-4D8B-B48A-3DF7037D7F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3600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6E1-B39A-45AC-AD2E-0BD432413A29}" type="datetimeFigureOut">
              <a:rPr lang="fr-FR" smtClean="0"/>
              <a:t>21/03/2022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0464-4150-4D8B-B48A-3DF7037D7F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4639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6E1-B39A-45AC-AD2E-0BD432413A29}" type="datetimeFigureOut">
              <a:rPr lang="fr-FR" smtClean="0"/>
              <a:t>21/03/2022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0464-4150-4D8B-B48A-3DF7037D7F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5226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6E1-B39A-45AC-AD2E-0BD432413A29}" type="datetimeFigureOut">
              <a:rPr lang="fr-FR" smtClean="0"/>
              <a:t>21/03/2022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0464-4150-4D8B-B48A-3DF7037D7F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8447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6E1-B39A-45AC-AD2E-0BD432413A29}" type="datetimeFigureOut">
              <a:rPr lang="fr-FR" smtClean="0"/>
              <a:t>21/03/2022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0464-4150-4D8B-B48A-3DF7037D7F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8155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6E1-B39A-45AC-AD2E-0BD432413A29}" type="datetimeFigureOut">
              <a:rPr lang="fr-FR" smtClean="0"/>
              <a:t>21/03/2022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0464-4150-4D8B-B48A-3DF7037D7F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399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6E1-B39A-45AC-AD2E-0BD432413A29}" type="datetimeFigureOut">
              <a:rPr lang="fr-FR" smtClean="0"/>
              <a:t>21/03/2022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0464-4150-4D8B-B48A-3DF7037D7F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7131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6E1-B39A-45AC-AD2E-0BD432413A29}" type="datetimeFigureOut">
              <a:rPr lang="fr-FR" smtClean="0"/>
              <a:t>21/03/2022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0464-4150-4D8B-B48A-3DF7037D7F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5943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6E1-B39A-45AC-AD2E-0BD432413A29}" type="datetimeFigureOut">
              <a:rPr lang="fr-FR" smtClean="0"/>
              <a:t>21/03/2022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0464-4150-4D8B-B48A-3DF7037D7F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2987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6E1-B39A-45AC-AD2E-0BD432413A29}" type="datetimeFigureOut">
              <a:rPr lang="fr-FR" smtClean="0"/>
              <a:t>21/03/2022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0464-4150-4D8B-B48A-3DF7037D7F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7187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F16E1-B39A-45AC-AD2E-0BD432413A29}" type="datetimeFigureOut">
              <a:rPr lang="fr-FR" smtClean="0"/>
              <a:t>21/03/2022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00464-4150-4D8B-B48A-3DF7037D7F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580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isastri.r@chu-nice.fr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ounier.n@chu-nice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ZoneTexte 36"/>
          <p:cNvSpPr txBox="1"/>
          <p:nvPr/>
        </p:nvSpPr>
        <p:spPr>
          <a:xfrm>
            <a:off x="7390407" y="5308439"/>
            <a:ext cx="4739824" cy="14773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u="sng" dirty="0" smtClean="0"/>
              <a:t>Questions</a:t>
            </a:r>
            <a:r>
              <a:rPr lang="fr-FR" dirty="0" smtClean="0"/>
              <a:t> :</a:t>
            </a:r>
          </a:p>
          <a:p>
            <a:r>
              <a:rPr lang="fr-FR" dirty="0" smtClean="0"/>
              <a:t>Comment tracer les migrants pour les parcours ?</a:t>
            </a:r>
          </a:p>
          <a:p>
            <a:r>
              <a:rPr lang="fr-FR" dirty="0" smtClean="0"/>
              <a:t>Ou adresser pour les radios ?</a:t>
            </a:r>
          </a:p>
          <a:p>
            <a:r>
              <a:rPr lang="fr-FR" dirty="0" smtClean="0"/>
              <a:t>Qui fait le suivi du parcours ?</a:t>
            </a:r>
          </a:p>
          <a:p>
            <a:r>
              <a:rPr lang="fr-FR" dirty="0" smtClean="0"/>
              <a:t>Aide à la traduction ?</a:t>
            </a:r>
            <a:endParaRPr lang="fr-FR" dirty="0"/>
          </a:p>
        </p:txBody>
      </p:sp>
      <p:cxnSp>
        <p:nvCxnSpPr>
          <p:cNvPr id="35" name="Connecteur droit 34"/>
          <p:cNvCxnSpPr>
            <a:stCxn id="4" idx="2"/>
          </p:cNvCxnSpPr>
          <p:nvPr/>
        </p:nvCxnSpPr>
        <p:spPr>
          <a:xfrm>
            <a:off x="6082794" y="613972"/>
            <a:ext cx="0" cy="6848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4952196" y="244640"/>
            <a:ext cx="226119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+mj-lt"/>
              </a:rPr>
              <a:t>Accueil migrant adulte</a:t>
            </a:r>
            <a:endParaRPr lang="fr-FR" dirty="0">
              <a:latin typeface="+mj-lt"/>
            </a:endParaRPr>
          </a:p>
        </p:txBody>
      </p:sp>
      <p:grpSp>
        <p:nvGrpSpPr>
          <p:cNvPr id="43" name="Groupe 42"/>
          <p:cNvGrpSpPr/>
          <p:nvPr/>
        </p:nvGrpSpPr>
        <p:grpSpPr>
          <a:xfrm>
            <a:off x="139066" y="1475509"/>
            <a:ext cx="1467581" cy="4486979"/>
            <a:chOff x="97502" y="1475509"/>
            <a:chExt cx="1467581" cy="4486979"/>
          </a:xfrm>
        </p:grpSpPr>
        <p:sp>
          <p:nvSpPr>
            <p:cNvPr id="6" name="ZoneTexte 5"/>
            <p:cNvSpPr txBox="1"/>
            <p:nvPr/>
          </p:nvSpPr>
          <p:spPr>
            <a:xfrm>
              <a:off x="97502" y="2576946"/>
              <a:ext cx="1467581" cy="33855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 smtClean="0">
                  <a:latin typeface="+mj-lt"/>
                </a:rPr>
                <a:t>CV Mairie</a:t>
              </a:r>
            </a:p>
            <a:p>
              <a:pPr algn="ctr"/>
              <a:r>
                <a:rPr lang="fr-FR" dirty="0" smtClean="0">
                  <a:latin typeface="+mj-lt"/>
                </a:rPr>
                <a:t>Rue </a:t>
              </a:r>
              <a:r>
                <a:rPr lang="fr-FR" dirty="0" err="1" smtClean="0">
                  <a:latin typeface="+mj-lt"/>
                </a:rPr>
                <a:t>Hancy</a:t>
              </a:r>
              <a:endParaRPr lang="fr-FR" dirty="0">
                <a:latin typeface="+mj-lt"/>
              </a:endParaRPr>
            </a:p>
            <a:p>
              <a:pPr algn="ctr"/>
              <a:r>
                <a:rPr lang="fr-FR" dirty="0" smtClean="0"/>
                <a:t>Covid</a:t>
              </a:r>
            </a:p>
            <a:p>
              <a:pPr algn="ctr"/>
              <a:endParaRPr lang="fr-FR" dirty="0" smtClean="0"/>
            </a:p>
            <a:p>
              <a:pPr algn="ctr"/>
              <a:r>
                <a:rPr lang="fr-FR" dirty="0" smtClean="0"/>
                <a:t>PMI: </a:t>
              </a:r>
            </a:p>
            <a:p>
              <a:pPr algn="ctr"/>
              <a:r>
                <a:rPr lang="fr-FR" dirty="0" smtClean="0">
                  <a:latin typeface="+mj-lt"/>
                </a:rPr>
                <a:t>Polio</a:t>
              </a:r>
            </a:p>
            <a:p>
              <a:pPr algn="ctr"/>
              <a:r>
                <a:rPr lang="fr-FR" dirty="0" smtClean="0">
                  <a:latin typeface="+mj-lt"/>
                </a:rPr>
                <a:t>Rougeole</a:t>
              </a:r>
            </a:p>
            <a:p>
              <a:pPr algn="ctr"/>
              <a:endParaRPr lang="fr-FR" dirty="0">
                <a:latin typeface="+mj-lt"/>
              </a:endParaRPr>
            </a:p>
            <a:p>
              <a:pPr algn="ctr"/>
              <a:r>
                <a:rPr lang="fr-FR" sz="1400" u="sng" dirty="0" smtClean="0">
                  <a:latin typeface="+mj-lt"/>
                </a:rPr>
                <a:t>NB :</a:t>
              </a:r>
            </a:p>
            <a:p>
              <a:pPr algn="ctr"/>
              <a:r>
                <a:rPr lang="fr-FR" sz="1400" dirty="0" smtClean="0">
                  <a:latin typeface="+mj-lt"/>
                </a:rPr>
                <a:t>CHU OK </a:t>
              </a:r>
            </a:p>
            <a:p>
              <a:pPr algn="ctr"/>
              <a:r>
                <a:rPr lang="fr-FR" sz="1400" dirty="0" smtClean="0">
                  <a:latin typeface="+mj-lt"/>
                </a:rPr>
                <a:t>Pour la délivrance</a:t>
              </a:r>
            </a:p>
            <a:p>
              <a:pPr algn="ctr"/>
              <a:r>
                <a:rPr lang="fr-FR" sz="1400" dirty="0" smtClean="0">
                  <a:latin typeface="+mj-lt"/>
                </a:rPr>
                <a:t>Vaccin Covid</a:t>
              </a:r>
            </a:p>
            <a:p>
              <a:pPr algn="ctr"/>
              <a:r>
                <a:rPr lang="fr-FR" sz="1400" dirty="0" err="1" smtClean="0">
                  <a:latin typeface="+mj-lt"/>
                </a:rPr>
                <a:t>Mdct</a:t>
              </a:r>
              <a:r>
                <a:rPr lang="fr-FR" sz="1400" dirty="0" smtClean="0">
                  <a:latin typeface="+mj-lt"/>
                </a:rPr>
                <a:t> VIH</a:t>
              </a:r>
              <a:endParaRPr lang="fr-FR" sz="1400" dirty="0">
                <a:latin typeface="+mj-lt"/>
              </a:endParaRP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405239" y="1475509"/>
              <a:ext cx="877356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 err="1" smtClean="0">
                  <a:latin typeface="+mj-lt"/>
                </a:rPr>
                <a:t>InfoVac</a:t>
              </a:r>
              <a:endParaRPr lang="fr-FR" dirty="0">
                <a:latin typeface="+mj-lt"/>
              </a:endParaRPr>
            </a:p>
          </p:txBody>
        </p:sp>
        <p:cxnSp>
          <p:nvCxnSpPr>
            <p:cNvPr id="8" name="Connecteur droit avec flèche 7"/>
            <p:cNvCxnSpPr/>
            <p:nvPr/>
          </p:nvCxnSpPr>
          <p:spPr>
            <a:xfrm>
              <a:off x="843917" y="1865623"/>
              <a:ext cx="0" cy="48272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ZoneTexte 16"/>
          <p:cNvSpPr txBox="1"/>
          <p:nvPr/>
        </p:nvSpPr>
        <p:spPr>
          <a:xfrm>
            <a:off x="4573850" y="828585"/>
            <a:ext cx="298620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+mj-lt"/>
              </a:rPr>
              <a:t>si séjour 06 probable &gt; 1 mois</a:t>
            </a:r>
          </a:p>
        </p:txBody>
      </p:sp>
      <p:grpSp>
        <p:nvGrpSpPr>
          <p:cNvPr id="47" name="Groupe 46"/>
          <p:cNvGrpSpPr/>
          <p:nvPr/>
        </p:nvGrpSpPr>
        <p:grpSpPr>
          <a:xfrm>
            <a:off x="9113989" y="1454932"/>
            <a:ext cx="2934265" cy="2825855"/>
            <a:chOff x="8677567" y="1454932"/>
            <a:chExt cx="2934265" cy="2825855"/>
          </a:xfrm>
        </p:grpSpPr>
        <p:sp>
          <p:nvSpPr>
            <p:cNvPr id="19" name="ZoneTexte 18"/>
            <p:cNvSpPr txBox="1"/>
            <p:nvPr/>
          </p:nvSpPr>
          <p:spPr>
            <a:xfrm>
              <a:off x="9126473" y="2750035"/>
              <a:ext cx="20364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+mj-lt"/>
                </a:rPr>
                <a:t>PASS / soins urgents</a:t>
              </a:r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9273771" y="3634456"/>
              <a:ext cx="174227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dirty="0" smtClean="0">
                  <a:latin typeface="+mj-lt"/>
                </a:rPr>
                <a:t>Orientation </a:t>
              </a:r>
            </a:p>
            <a:p>
              <a:pPr algn="ctr"/>
              <a:r>
                <a:rPr lang="fr-FR" dirty="0" smtClean="0">
                  <a:latin typeface="+mj-lt"/>
                </a:rPr>
                <a:t>selon pathologie</a:t>
              </a:r>
              <a:endParaRPr lang="fr-FR" dirty="0">
                <a:latin typeface="+mj-lt"/>
              </a:endParaRPr>
            </a:p>
          </p:txBody>
        </p:sp>
        <p:cxnSp>
          <p:nvCxnSpPr>
            <p:cNvPr id="21" name="Connecteur droit avec flèche 20"/>
            <p:cNvCxnSpPr/>
            <p:nvPr/>
          </p:nvCxnSpPr>
          <p:spPr>
            <a:xfrm>
              <a:off x="10138140" y="2267312"/>
              <a:ext cx="0" cy="48272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avec flèche 21"/>
            <p:cNvCxnSpPr/>
            <p:nvPr/>
          </p:nvCxnSpPr>
          <p:spPr>
            <a:xfrm>
              <a:off x="10138140" y="3119367"/>
              <a:ext cx="0" cy="48272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ZoneTexte 17"/>
            <p:cNvSpPr txBox="1"/>
            <p:nvPr/>
          </p:nvSpPr>
          <p:spPr>
            <a:xfrm>
              <a:off x="8677567" y="1454932"/>
              <a:ext cx="2934265" cy="64633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FR" dirty="0" smtClean="0">
                  <a:latin typeface="+mj-lt"/>
                </a:rPr>
                <a:t>Tout autre problème de santé</a:t>
              </a:r>
            </a:p>
            <a:p>
              <a:pPr algn="ctr"/>
              <a:r>
                <a:rPr lang="fr-FR" dirty="0" smtClean="0">
                  <a:latin typeface="+mj-lt"/>
                </a:rPr>
                <a:t>Bilan migrant au 4</a:t>
              </a:r>
              <a:r>
                <a:rPr lang="fr-FR" baseline="30000" dirty="0" smtClean="0">
                  <a:latin typeface="+mj-lt"/>
                </a:rPr>
                <a:t>ème</a:t>
              </a:r>
              <a:r>
                <a:rPr lang="fr-FR" dirty="0" smtClean="0">
                  <a:latin typeface="+mj-lt"/>
                </a:rPr>
                <a:t> mois</a:t>
              </a:r>
            </a:p>
          </p:txBody>
        </p:sp>
      </p:grpSp>
      <p:sp>
        <p:nvSpPr>
          <p:cNvPr id="36" name="Parenthèse fermante 35"/>
          <p:cNvSpPr/>
          <p:nvPr/>
        </p:nvSpPr>
        <p:spPr>
          <a:xfrm rot="16200000">
            <a:off x="6017016" y="-3723394"/>
            <a:ext cx="153379" cy="10223645"/>
          </a:xfrm>
          <a:prstGeom prst="rightBracket">
            <a:avLst>
              <a:gd name="adj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4" name="Groupe 43"/>
          <p:cNvGrpSpPr/>
          <p:nvPr/>
        </p:nvGrpSpPr>
        <p:grpSpPr>
          <a:xfrm>
            <a:off x="1861187" y="1311738"/>
            <a:ext cx="2906630" cy="4319867"/>
            <a:chOff x="1176211" y="1311738"/>
            <a:chExt cx="2906630" cy="4319867"/>
          </a:xfrm>
        </p:grpSpPr>
        <p:sp>
          <p:nvSpPr>
            <p:cNvPr id="10" name="ZoneTexte 9"/>
            <p:cNvSpPr txBox="1"/>
            <p:nvPr/>
          </p:nvSpPr>
          <p:spPr>
            <a:xfrm>
              <a:off x="1536418" y="2919849"/>
              <a:ext cx="218963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dirty="0" smtClean="0">
                  <a:latin typeface="+mj-lt"/>
                </a:rPr>
                <a:t>Prescripteur : </a:t>
              </a:r>
            </a:p>
            <a:p>
              <a:pPr algn="ctr"/>
              <a:r>
                <a:rPr lang="fr-FR" dirty="0" smtClean="0">
                  <a:latin typeface="+mj-lt"/>
                </a:rPr>
                <a:t>MG ou PASS ou Asso  </a:t>
              </a: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1851423" y="4051276"/>
              <a:ext cx="14667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+mj-lt"/>
                </a:rPr>
                <a:t>Réalisation : </a:t>
              </a:r>
              <a:r>
                <a:rPr lang="fr-FR" b="1" dirty="0" smtClean="0">
                  <a:latin typeface="+mj-lt"/>
                </a:rPr>
                <a:t>?</a:t>
              </a: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1176211" y="4985274"/>
              <a:ext cx="29066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dirty="0" smtClean="0">
                  <a:latin typeface="+mj-lt"/>
                </a:rPr>
                <a:t>Cs avec </a:t>
              </a:r>
              <a:r>
                <a:rPr lang="fr-FR" dirty="0" err="1" smtClean="0">
                  <a:latin typeface="+mj-lt"/>
                </a:rPr>
                <a:t>Rx</a:t>
              </a:r>
              <a:r>
                <a:rPr lang="fr-FR" dirty="0" smtClean="0">
                  <a:latin typeface="+mj-lt"/>
                </a:rPr>
                <a:t> anormale : </a:t>
              </a:r>
            </a:p>
            <a:p>
              <a:pPr algn="ctr"/>
              <a:r>
                <a:rPr lang="fr-FR" b="1" dirty="0" smtClean="0">
                  <a:latin typeface="+mj-lt"/>
                </a:rPr>
                <a:t>CLAT</a:t>
              </a:r>
              <a:r>
                <a:rPr lang="fr-FR" dirty="0" smtClean="0">
                  <a:latin typeface="+mj-lt"/>
                </a:rPr>
                <a:t> </a:t>
              </a:r>
              <a:r>
                <a:rPr lang="fr-FR" u="sng" dirty="0" smtClean="0">
                  <a:latin typeface="+mj-lt"/>
                </a:rPr>
                <a:t>et si besoin </a:t>
              </a:r>
              <a:r>
                <a:rPr lang="fr-FR" dirty="0" smtClean="0">
                  <a:latin typeface="+mj-lt"/>
                </a:rPr>
                <a:t>= IDR + suivi</a:t>
              </a:r>
              <a:endParaRPr lang="fr-FR" dirty="0" smtClean="0">
                <a:latin typeface="+mj-lt"/>
              </a:endParaRPr>
            </a:p>
          </p:txBody>
        </p:sp>
        <p:cxnSp>
          <p:nvCxnSpPr>
            <p:cNvPr id="13" name="Connecteur droit avec flèche 12"/>
            <p:cNvCxnSpPr/>
            <p:nvPr/>
          </p:nvCxnSpPr>
          <p:spPr>
            <a:xfrm>
              <a:off x="2620351" y="2472853"/>
              <a:ext cx="0" cy="48272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avec flèche 13"/>
            <p:cNvCxnSpPr/>
            <p:nvPr/>
          </p:nvCxnSpPr>
          <p:spPr>
            <a:xfrm>
              <a:off x="2629126" y="3526985"/>
              <a:ext cx="0" cy="48272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avec flèche 14"/>
            <p:cNvCxnSpPr/>
            <p:nvPr/>
          </p:nvCxnSpPr>
          <p:spPr>
            <a:xfrm>
              <a:off x="2629126" y="4420608"/>
              <a:ext cx="0" cy="48272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ZoneTexte 8"/>
            <p:cNvSpPr txBox="1"/>
            <p:nvPr/>
          </p:nvSpPr>
          <p:spPr>
            <a:xfrm>
              <a:off x="1891698" y="1475509"/>
              <a:ext cx="1457322" cy="92333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FR" dirty="0" err="1" smtClean="0">
                  <a:latin typeface="+mj-lt"/>
                </a:rPr>
                <a:t>Rx</a:t>
              </a:r>
              <a:r>
                <a:rPr lang="fr-FR" dirty="0" smtClean="0">
                  <a:latin typeface="+mj-lt"/>
                </a:rPr>
                <a:t> Thorax </a:t>
              </a:r>
            </a:p>
            <a:p>
              <a:pPr algn="ctr"/>
              <a:r>
                <a:rPr lang="fr-FR" dirty="0" smtClean="0">
                  <a:latin typeface="+mj-lt"/>
                </a:rPr>
                <a:t>Tout adulte </a:t>
              </a:r>
            </a:p>
            <a:p>
              <a:pPr algn="ctr"/>
              <a:r>
                <a:rPr lang="fr-FR" b="1" dirty="0" smtClean="0">
                  <a:latin typeface="+mj-lt"/>
                </a:rPr>
                <a:t>Systématique</a:t>
              </a:r>
              <a:r>
                <a:rPr lang="fr-FR" dirty="0" smtClean="0">
                  <a:latin typeface="+mj-lt"/>
                </a:rPr>
                <a:t> </a:t>
              </a:r>
            </a:p>
          </p:txBody>
        </p:sp>
        <p:cxnSp>
          <p:nvCxnSpPr>
            <p:cNvPr id="39" name="Connecteur droit 38"/>
            <p:cNvCxnSpPr>
              <a:endCxn id="9" idx="0"/>
            </p:cNvCxnSpPr>
            <p:nvPr/>
          </p:nvCxnSpPr>
          <p:spPr>
            <a:xfrm>
              <a:off x="2584797" y="1311738"/>
              <a:ext cx="0" cy="1637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e 44"/>
          <p:cNvGrpSpPr/>
          <p:nvPr/>
        </p:nvGrpSpPr>
        <p:grpSpPr>
          <a:xfrm>
            <a:off x="4837433" y="1306542"/>
            <a:ext cx="2066693" cy="4284684"/>
            <a:chOff x="4162147" y="1306542"/>
            <a:chExt cx="2066693" cy="4284684"/>
          </a:xfrm>
        </p:grpSpPr>
        <p:sp>
          <p:nvSpPr>
            <p:cNvPr id="24" name="Rectangle 23"/>
            <p:cNvSpPr/>
            <p:nvPr/>
          </p:nvSpPr>
          <p:spPr>
            <a:xfrm>
              <a:off x="4232789" y="2942413"/>
              <a:ext cx="1822614" cy="8002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600" dirty="0">
                  <a:latin typeface="+mj-lt"/>
                  <a:ea typeface="Times New Roman" panose="02020603050405020304" pitchFamily="18" charset="0"/>
                  <a:cs typeface="Times New Roman" panose="02020603050405020304" pitchFamily="18" charset="0"/>
                </a:rPr>
                <a:t>navigation </a:t>
              </a:r>
              <a:r>
                <a:rPr lang="fr-FR" sz="1600" dirty="0" smtClean="0">
                  <a:latin typeface="+mj-lt"/>
                  <a:ea typeface="Times New Roman" panose="02020603050405020304" pitchFamily="18" charset="0"/>
                  <a:cs typeface="Times New Roman" panose="02020603050405020304" pitchFamily="18" charset="0"/>
                </a:rPr>
                <a:t>COREVIH</a:t>
              </a:r>
            </a:p>
            <a:p>
              <a:pPr algn="ctr"/>
              <a:r>
                <a:rPr lang="fr-FR" sz="1600" dirty="0" smtClean="0">
                  <a:latin typeface="+mj-lt"/>
                  <a:ea typeface="Times New Roman" panose="02020603050405020304" pitchFamily="18" charset="0"/>
                  <a:cs typeface="Times New Roman" panose="02020603050405020304" pitchFamily="18" charset="0"/>
                </a:rPr>
                <a:t>Paca-Est</a:t>
              </a:r>
            </a:p>
            <a:p>
              <a:pPr algn="ctr"/>
              <a:r>
                <a:rPr lang="fr-FR" sz="1400" dirty="0">
                  <a:latin typeface="+mj-lt"/>
                </a:rPr>
                <a:t>04 13 33 95 95</a:t>
              </a:r>
              <a:r>
                <a:rPr lang="fr-FR" sz="1200" dirty="0" smtClean="0">
                  <a:latin typeface="+mj-lt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fr-FR" sz="1200" dirty="0">
                <a:latin typeface="+mj-lt"/>
              </a:endParaRPr>
            </a:p>
          </p:txBody>
        </p:sp>
        <p:cxnSp>
          <p:nvCxnSpPr>
            <p:cNvPr id="25" name="Connecteur droit avec flèche 24"/>
            <p:cNvCxnSpPr/>
            <p:nvPr/>
          </p:nvCxnSpPr>
          <p:spPr>
            <a:xfrm>
              <a:off x="5144097" y="2437126"/>
              <a:ext cx="0" cy="48272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/>
            <p:cNvSpPr txBox="1"/>
            <p:nvPr/>
          </p:nvSpPr>
          <p:spPr>
            <a:xfrm>
              <a:off x="4166183" y="4944895"/>
              <a:ext cx="19865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dirty="0" smtClean="0">
                  <a:latin typeface="+mj-lt"/>
                </a:rPr>
                <a:t>Dépistage : </a:t>
              </a:r>
              <a:r>
                <a:rPr lang="fr-FR" dirty="0" err="1" smtClean="0">
                  <a:latin typeface="+mj-lt"/>
                </a:rPr>
                <a:t>CeGGID</a:t>
              </a:r>
              <a:endParaRPr lang="fr-FR" dirty="0" smtClean="0">
                <a:latin typeface="+mj-lt"/>
              </a:endParaRPr>
            </a:p>
            <a:p>
              <a:pPr algn="ctr"/>
              <a:r>
                <a:rPr lang="fr-FR" dirty="0" smtClean="0">
                  <a:latin typeface="+mj-lt"/>
                </a:rPr>
                <a:t>Suivi : SMIT/HGE</a:t>
              </a:r>
              <a:endParaRPr lang="fr-FR" dirty="0">
                <a:latin typeface="+mj-lt"/>
              </a:endParaRPr>
            </a:p>
          </p:txBody>
        </p:sp>
        <p:cxnSp>
          <p:nvCxnSpPr>
            <p:cNvPr id="27" name="Connecteur droit avec flèche 26"/>
            <p:cNvCxnSpPr/>
            <p:nvPr/>
          </p:nvCxnSpPr>
          <p:spPr>
            <a:xfrm>
              <a:off x="5130838" y="4462172"/>
              <a:ext cx="0" cy="48272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0" name="Image 2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62147" y="3726346"/>
              <a:ext cx="2066693" cy="677534"/>
            </a:xfrm>
            <a:prstGeom prst="rect">
              <a:avLst/>
            </a:prstGeom>
          </p:spPr>
        </p:pic>
        <p:sp>
          <p:nvSpPr>
            <p:cNvPr id="16" name="ZoneTexte 15"/>
            <p:cNvSpPr txBox="1"/>
            <p:nvPr/>
          </p:nvSpPr>
          <p:spPr>
            <a:xfrm>
              <a:off x="4166183" y="1460652"/>
              <a:ext cx="1793503" cy="64633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FR" dirty="0" smtClean="0">
                  <a:latin typeface="+mj-lt"/>
                </a:rPr>
                <a:t>Personne connue</a:t>
              </a:r>
            </a:p>
            <a:p>
              <a:pPr algn="ctr"/>
              <a:r>
                <a:rPr lang="fr-FR" dirty="0" smtClean="0">
                  <a:latin typeface="+mj-lt"/>
                </a:rPr>
                <a:t>VIH, VHC ou VHB</a:t>
              </a:r>
              <a:endParaRPr lang="fr-FR" dirty="0">
                <a:latin typeface="+mj-lt"/>
              </a:endParaRPr>
            </a:p>
          </p:txBody>
        </p:sp>
        <p:cxnSp>
          <p:nvCxnSpPr>
            <p:cNvPr id="40" name="Connecteur droit 39"/>
            <p:cNvCxnSpPr/>
            <p:nvPr/>
          </p:nvCxnSpPr>
          <p:spPr>
            <a:xfrm>
              <a:off x="5130838" y="1306542"/>
              <a:ext cx="0" cy="1637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e 45"/>
          <p:cNvGrpSpPr/>
          <p:nvPr/>
        </p:nvGrpSpPr>
        <p:grpSpPr>
          <a:xfrm>
            <a:off x="6973742" y="1306542"/>
            <a:ext cx="2070631" cy="3355427"/>
            <a:chOff x="6486483" y="1306542"/>
            <a:chExt cx="2070631" cy="3355427"/>
          </a:xfrm>
        </p:grpSpPr>
        <p:cxnSp>
          <p:nvCxnSpPr>
            <p:cNvPr id="29" name="Connecteur droit avec flèche 28"/>
            <p:cNvCxnSpPr/>
            <p:nvPr/>
          </p:nvCxnSpPr>
          <p:spPr>
            <a:xfrm>
              <a:off x="7518489" y="2403431"/>
              <a:ext cx="0" cy="48272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6486483" y="2999976"/>
              <a:ext cx="2070631" cy="16619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600" dirty="0" smtClean="0">
                  <a:latin typeface="+mj-lt"/>
                </a:rPr>
                <a:t>TRI</a:t>
              </a:r>
            </a:p>
            <a:p>
              <a:pPr algn="ctr"/>
              <a:r>
                <a:rPr lang="fr-FR" sz="1600" dirty="0" err="1" smtClean="0">
                  <a:latin typeface="+mj-lt"/>
                </a:rPr>
                <a:t>Onco</a:t>
              </a:r>
              <a:r>
                <a:rPr lang="fr-FR" sz="1600" dirty="0" smtClean="0">
                  <a:latin typeface="+mj-lt"/>
                </a:rPr>
                <a:t>-hémato CHU</a:t>
              </a:r>
            </a:p>
            <a:p>
              <a:pPr algn="ctr"/>
              <a:r>
                <a:rPr lang="fr-FR" sz="1400" dirty="0" smtClean="0">
                  <a:latin typeface="+mj-lt"/>
                </a:rPr>
                <a:t>Secrétariat Mme DISASTRI</a:t>
              </a:r>
            </a:p>
            <a:p>
              <a:pPr algn="ctr"/>
              <a:r>
                <a:rPr lang="fr-FR" sz="1400" dirty="0" smtClean="0">
                  <a:latin typeface="+mj-lt"/>
                </a:rPr>
                <a:t>04 92 03 58 94</a:t>
              </a:r>
              <a:endParaRPr lang="fr-FR" sz="1400" dirty="0">
                <a:latin typeface="+mj-lt"/>
              </a:endParaRPr>
            </a:p>
            <a:p>
              <a:pPr algn="ctr"/>
              <a:r>
                <a:rPr lang="fr-FR" sz="1400" dirty="0" smtClean="0">
                  <a:latin typeface="+mj-lt"/>
                  <a:hlinkClick r:id="rId3"/>
                </a:rPr>
                <a:t>disastri.r@chu-nice.fr</a:t>
              </a:r>
              <a:endParaRPr lang="fr-FR" sz="1400" dirty="0" smtClean="0">
                <a:latin typeface="+mj-lt"/>
              </a:endParaRPr>
            </a:p>
            <a:p>
              <a:pPr algn="ctr"/>
              <a:r>
                <a:rPr lang="fr-FR" sz="1400" dirty="0" smtClean="0">
                  <a:latin typeface="+mj-lt"/>
                </a:rPr>
                <a:t>Pr Mounier</a:t>
              </a:r>
            </a:p>
            <a:p>
              <a:pPr algn="ctr"/>
              <a:r>
                <a:rPr lang="fr-FR" sz="1400" dirty="0" smtClean="0">
                  <a:latin typeface="+mj-lt"/>
                  <a:hlinkClick r:id="rId4"/>
                </a:rPr>
                <a:t>mounier.n@chu-nice.fr</a:t>
              </a:r>
              <a:endParaRPr lang="fr-FR" sz="1400" dirty="0">
                <a:latin typeface="+mj-lt"/>
              </a:endParaRPr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6655725" y="1475509"/>
              <a:ext cx="1844736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FR" dirty="0" smtClean="0">
                  <a:latin typeface="+mj-lt"/>
                </a:rPr>
                <a:t>Néoplasie connue</a:t>
              </a:r>
              <a:endParaRPr lang="fr-FR" dirty="0">
                <a:latin typeface="+mj-lt"/>
              </a:endParaRPr>
            </a:p>
          </p:txBody>
        </p:sp>
        <p:cxnSp>
          <p:nvCxnSpPr>
            <p:cNvPr id="41" name="Connecteur droit 40"/>
            <p:cNvCxnSpPr/>
            <p:nvPr/>
          </p:nvCxnSpPr>
          <p:spPr>
            <a:xfrm>
              <a:off x="7518488" y="1306542"/>
              <a:ext cx="0" cy="1637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398440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142</Words>
  <Application>Microsoft Office PowerPoint</Application>
  <PresentationFormat>Grand écran</PresentationFormat>
  <Paragraphs>49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Company>CHU de Nice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CARLES MICHEL CHU Nice</dc:creator>
  <cp:lastModifiedBy>CARLES MICHEL CHU Nice</cp:lastModifiedBy>
  <cp:revision>5</cp:revision>
  <dcterms:created xsi:type="dcterms:W3CDTF">2022-03-21T16:58:43Z</dcterms:created>
  <dcterms:modified xsi:type="dcterms:W3CDTF">2022-03-21T17:29:34Z</dcterms:modified>
</cp:coreProperties>
</file>